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5" r:id="rId21"/>
    <p:sldId id="274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9" r:id="rId34"/>
    <p:sldId id="290" r:id="rId35"/>
    <p:sldId id="287" r:id="rId36"/>
    <p:sldId id="288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19" autoAdjust="0"/>
  </p:normalViewPr>
  <p:slideViewPr>
    <p:cSldViewPr snapToGrid="0">
      <p:cViewPr varScale="1">
        <p:scale>
          <a:sx n="162" d="100"/>
          <a:sy n="162" d="100"/>
        </p:scale>
        <p:origin x="100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2"/>
            <a:ext cx="10993549" cy="596448"/>
          </a:xfrm>
        </p:spPr>
        <p:txBody>
          <a:bodyPr>
            <a:normAutofit fontScale="90000"/>
          </a:bodyPr>
          <a:lstStyle/>
          <a:p>
            <a:r>
              <a:rPr lang="en-US" dirty="0"/>
              <a:t>REST API Architectural constraints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Sit Dolor Amet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9BA87-C940-EABF-78AC-78938AD04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92140"/>
          </a:xfrm>
        </p:spPr>
        <p:txBody>
          <a:bodyPr/>
          <a:lstStyle/>
          <a:p>
            <a:r>
              <a:rPr lang="en-US" dirty="0"/>
              <a:t>Cache profile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F880A4-27D0-BA2E-5139-BE03F6B10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544"/>
            <a:ext cx="12192000" cy="522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42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737AC-D28D-FB56-5434-CEEEC5103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5879"/>
          </a:xfrm>
        </p:spPr>
        <p:txBody>
          <a:bodyPr/>
          <a:lstStyle/>
          <a:p>
            <a:r>
              <a:rPr lang="en-US"/>
              <a:t>Cache profile - 3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84D962-A799-21E1-D135-810B03587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1375"/>
            <a:ext cx="12192000" cy="374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541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34523-2F74-8A78-8DDD-9930CF0A9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564" y="2899913"/>
            <a:ext cx="7958441" cy="529087"/>
          </a:xfrm>
        </p:spPr>
        <p:txBody>
          <a:bodyPr/>
          <a:lstStyle/>
          <a:p>
            <a:r>
              <a:rPr lang="en-US" dirty="0"/>
              <a:t>Marvin caching (Full support for rest </a:t>
            </a:r>
            <a:r>
              <a:rPr lang="en-US" dirty="0" err="1"/>
              <a:t>api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11782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BE7C-7129-F52F-44D4-5D3D7E9FB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9618"/>
          </a:xfrm>
        </p:spPr>
        <p:txBody>
          <a:bodyPr>
            <a:normAutofit fontScale="90000"/>
          </a:bodyPr>
          <a:lstStyle/>
          <a:p>
            <a:r>
              <a:rPr lang="en-US" dirty="0"/>
              <a:t>Add NUGET PACKAGE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B23A29-53DA-6248-BB72-75BAD2853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174" y="1244418"/>
            <a:ext cx="12192000" cy="491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9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297E-B5E6-A4B5-A951-67C2DB3C1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8887"/>
          </a:xfrm>
        </p:spPr>
        <p:txBody>
          <a:bodyPr/>
          <a:lstStyle/>
          <a:p>
            <a:r>
              <a:rPr lang="en-US" dirty="0"/>
              <a:t>CACHE HEADERS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61AE4A-78C5-67A5-1DC4-21708DC11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2834"/>
            <a:ext cx="12192000" cy="50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14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43BE8-D016-B038-22B0-675DAA1E6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9131"/>
          </a:xfrm>
        </p:spPr>
        <p:txBody>
          <a:bodyPr/>
          <a:lstStyle/>
          <a:p>
            <a:r>
              <a:rPr lang="en-US" dirty="0"/>
              <a:t>Comment down the response caches (Attributes)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AEEFD-46AA-2141-EF40-26F98B1F2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366"/>
            <a:ext cx="9985396" cy="564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85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6F7F3-BF7F-4A07-5B0E-37465AC1A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7287"/>
          </a:xfrm>
        </p:spPr>
        <p:txBody>
          <a:bodyPr>
            <a:normAutofit fontScale="90000"/>
          </a:bodyPr>
          <a:lstStyle/>
          <a:p>
            <a:r>
              <a:rPr lang="en-US" dirty="0"/>
              <a:t>ETAG headers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92EE3A-957B-ACCB-D8E8-822D8751E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443"/>
            <a:ext cx="12192000" cy="380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729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A5446-45B1-D691-FFBB-CF36245A1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0731"/>
          </a:xfrm>
        </p:spPr>
        <p:txBody>
          <a:bodyPr/>
          <a:lstStyle/>
          <a:p>
            <a:r>
              <a:rPr lang="en-US" dirty="0"/>
              <a:t>Global cache header configuration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D85810-AB5B-139D-6F78-E5882518B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9395"/>
            <a:ext cx="12192000" cy="410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51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75F58-87AB-02E2-3A28-F1441288B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67235"/>
          </a:xfrm>
        </p:spPr>
        <p:txBody>
          <a:bodyPr/>
          <a:lstStyle/>
          <a:p>
            <a:r>
              <a:rPr lang="en-US" dirty="0"/>
              <a:t>Global cache header configuration - 2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E5D877-3F78-F9DC-65FB-04E93E120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983"/>
            <a:ext cx="12192000" cy="538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08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CB24F-63A5-6DB2-9AD1-50229D84B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92140"/>
          </a:xfrm>
        </p:spPr>
        <p:txBody>
          <a:bodyPr/>
          <a:lstStyle/>
          <a:p>
            <a:r>
              <a:rPr lang="en-US" dirty="0"/>
              <a:t>Resource level cache header configuration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D90B50-AAB3-5496-0AB3-5152CBC7D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4296"/>
            <a:ext cx="12192000" cy="321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905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66D6C-C52A-AC2D-4871-7100A838F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1271" y="3010064"/>
            <a:ext cx="1569414" cy="466296"/>
          </a:xfrm>
        </p:spPr>
        <p:txBody>
          <a:bodyPr>
            <a:normAutofit fontScale="90000"/>
          </a:bodyPr>
          <a:lstStyle/>
          <a:p>
            <a:r>
              <a:rPr lang="en-US" dirty="0"/>
              <a:t>caching</a:t>
            </a:r>
          </a:p>
        </p:txBody>
      </p:sp>
    </p:spTree>
    <p:extLst>
      <p:ext uri="{BB962C8B-B14F-4D97-AF65-F5344CB8AC3E}">
        <p14:creationId xmlns:p14="http://schemas.microsoft.com/office/powerpoint/2010/main" val="1708301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CB24F-63A5-6DB2-9AD1-50229D84B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92140"/>
          </a:xfrm>
        </p:spPr>
        <p:txBody>
          <a:bodyPr/>
          <a:lstStyle/>
          <a:p>
            <a:r>
              <a:rPr lang="en-US" dirty="0"/>
              <a:t>Resource level cache header configuration - 2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837CC8-0428-0C74-F3FA-C593B83C7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4296"/>
            <a:ext cx="12192000" cy="545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299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3B9E7-FEFC-6E41-7DAA-3F7DF6BF1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4050"/>
          </a:xfrm>
        </p:spPr>
        <p:txBody>
          <a:bodyPr/>
          <a:lstStyle/>
          <a:p>
            <a:r>
              <a:rPr lang="en-US" dirty="0"/>
              <a:t>Resource level cache header configuration - 3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F09073-9041-4597-10A2-B9FD85BF7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2721"/>
            <a:ext cx="12192000" cy="278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032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3B9E7-FEFC-6E41-7DAA-3F7DF6BF1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4050"/>
          </a:xfrm>
        </p:spPr>
        <p:txBody>
          <a:bodyPr/>
          <a:lstStyle/>
          <a:p>
            <a:r>
              <a:rPr lang="en-US" dirty="0"/>
              <a:t>Resource level cache header configuration - 4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602A46-23B3-01B8-5D1E-2137F6C28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5044"/>
            <a:ext cx="12192000" cy="566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51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717-BF29-BD3B-A24E-CEC2C58C9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7287"/>
          </a:xfrm>
        </p:spPr>
        <p:txBody>
          <a:bodyPr>
            <a:normAutofit fontScale="90000"/>
          </a:bodyPr>
          <a:lstStyle/>
          <a:p>
            <a:r>
              <a:rPr lang="en-US" dirty="0"/>
              <a:t>CACHE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29F5A3-96E4-4572-65BA-32728AD966D2}"/>
              </a:ext>
            </a:extLst>
          </p:cNvPr>
          <p:cNvSpPr txBox="1"/>
          <p:nvPr/>
        </p:nvSpPr>
        <p:spPr>
          <a:xfrm>
            <a:off x="101600" y="1219200"/>
            <a:ext cx="4449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Works across XML and JSON independently.</a:t>
            </a:r>
          </a:p>
          <a:p>
            <a:r>
              <a:rPr lang="en-US" dirty="0"/>
              <a:t>JSON cache and XML cache.</a:t>
            </a:r>
          </a:p>
        </p:txBody>
      </p:sp>
    </p:spTree>
    <p:extLst>
      <p:ext uri="{BB962C8B-B14F-4D97-AF65-F5344CB8AC3E}">
        <p14:creationId xmlns:p14="http://schemas.microsoft.com/office/powerpoint/2010/main" val="1090622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BA0E1-512D-259C-C50B-DDABC3F6B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5879"/>
          </a:xfrm>
        </p:spPr>
        <p:txBody>
          <a:bodyPr/>
          <a:lstStyle/>
          <a:p>
            <a:r>
              <a:rPr lang="en-US" dirty="0"/>
              <a:t>VALIDATE MODEL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F7914C-252D-513D-0A76-E47DEB44B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2886"/>
            <a:ext cx="12192000" cy="539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36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BA0E1-512D-259C-C50B-DDABC3F6B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5879"/>
          </a:xfrm>
        </p:spPr>
        <p:txBody>
          <a:bodyPr/>
          <a:lstStyle/>
          <a:p>
            <a:r>
              <a:rPr lang="en-US" dirty="0"/>
              <a:t>VALIDATE MODEL - 2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D32BEE-5B88-F869-8731-9C41DCDDA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3783"/>
            <a:ext cx="12192000" cy="393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73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F9866-7567-824E-2164-711EDA656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76070"/>
          </a:xfrm>
        </p:spPr>
        <p:txBody>
          <a:bodyPr/>
          <a:lstStyle/>
          <a:p>
            <a:r>
              <a:rPr lang="en-US" dirty="0"/>
              <a:t>IMPROVE PERFORMANCE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927BF3-473F-5FD2-830C-2C94F3AB9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7496"/>
            <a:ext cx="12192000" cy="536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77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5B89A-F754-98ED-81E9-13053FF16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9809"/>
          </a:xfrm>
        </p:spPr>
        <p:txBody>
          <a:bodyPr/>
          <a:lstStyle/>
          <a:p>
            <a:r>
              <a:rPr lang="en-US" dirty="0"/>
              <a:t>IMPROVE PERFORMANCE - 2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7F2F80-47C0-4074-CD2B-32BB7D02D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922" y="1311965"/>
            <a:ext cx="12192000" cy="496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875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188F3-8D28-B32E-B0D9-4C56D5154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8352"/>
          </a:xfrm>
        </p:spPr>
        <p:txBody>
          <a:bodyPr/>
          <a:lstStyle/>
          <a:p>
            <a:r>
              <a:rPr lang="en-US" dirty="0"/>
              <a:t>CONCURRENCY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6AE05C-B302-44BA-EE19-902110B0A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3217"/>
            <a:ext cx="12192000" cy="465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22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2B58D-AA22-00C7-8047-F3B415EC0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994" y="3017912"/>
            <a:ext cx="2346458" cy="442749"/>
          </a:xfrm>
        </p:spPr>
        <p:txBody>
          <a:bodyPr>
            <a:normAutofit fontScale="90000"/>
          </a:bodyPr>
          <a:lstStyle/>
          <a:p>
            <a:r>
              <a:rPr lang="en-US" dirty="0"/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4184521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DE93F-77CF-A8C1-7A04-CAB386236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4843"/>
          </a:xfrm>
        </p:spPr>
        <p:txBody>
          <a:bodyPr>
            <a:normAutofit fontScale="90000"/>
          </a:bodyPr>
          <a:lstStyle/>
          <a:p>
            <a:r>
              <a:rPr lang="en-US" dirty="0"/>
              <a:t>Adding cache headers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974394-FBAB-1AB7-BB3D-27D8E3978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564" y="1156999"/>
            <a:ext cx="12192000" cy="547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0698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CED35-2D2C-21DE-C028-73236E3DF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2277"/>
          </a:xfrm>
        </p:spPr>
        <p:txBody>
          <a:bodyPr/>
          <a:lstStyle/>
          <a:p>
            <a:r>
              <a:rPr lang="en-US" dirty="0" err="1"/>
              <a:t>COureseforcreationdto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A54B8D-0272-D25C-28C1-91349A5B9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4433"/>
            <a:ext cx="12192000" cy="229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37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5B463-7EF1-99DC-9D15-1252EA22F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33902"/>
          </a:xfrm>
        </p:spPr>
        <p:txBody>
          <a:bodyPr>
            <a:normAutofit fontScale="90000"/>
          </a:bodyPr>
          <a:lstStyle/>
          <a:p>
            <a:r>
              <a:rPr lang="en-US" dirty="0"/>
              <a:t>COURSE ENTITY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004BE8-FB75-E21B-7998-FDCF24230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886"/>
            <a:ext cx="9454466" cy="565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42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64C57-D0CA-93AC-6452-0822E2DE9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3032"/>
          </a:xfrm>
        </p:spPr>
        <p:txBody>
          <a:bodyPr>
            <a:normAutofit fontScale="90000"/>
          </a:bodyPr>
          <a:lstStyle/>
          <a:p>
            <a:r>
              <a:rPr lang="en-US" dirty="0"/>
              <a:t>POST COURSE – Null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BCE941-2FA7-7059-2A1A-9700827F1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2837"/>
            <a:ext cx="12192000" cy="453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36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89483-8FA4-1B70-6589-B596080DC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5392"/>
          </a:xfrm>
        </p:spPr>
        <p:txBody>
          <a:bodyPr/>
          <a:lstStyle/>
          <a:p>
            <a:r>
              <a:rPr lang="en-US" dirty="0"/>
              <a:t>POST Course for Author (title too long, description null)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FE2181-F017-B226-39D1-9F8C3021F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6567"/>
            <a:ext cx="12192000" cy="37814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8C1DE1-E6F0-5B06-3970-B6F862C4C405}"/>
              </a:ext>
            </a:extLst>
          </p:cNvPr>
          <p:cNvSpPr txBox="1"/>
          <p:nvPr/>
        </p:nvSpPr>
        <p:spPr>
          <a:xfrm>
            <a:off x="172676" y="4903377"/>
            <a:ext cx="1910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Created resource.</a:t>
            </a:r>
          </a:p>
        </p:txBody>
      </p:sp>
    </p:spTree>
    <p:extLst>
      <p:ext uri="{BB962C8B-B14F-4D97-AF65-F5344CB8AC3E}">
        <p14:creationId xmlns:p14="http://schemas.microsoft.com/office/powerpoint/2010/main" val="25449730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065B2-08F0-3A4B-AFF0-FFC2ACB3F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7186"/>
          </a:xfrm>
        </p:spPr>
        <p:txBody>
          <a:bodyPr>
            <a:normAutofit fontScale="90000"/>
          </a:bodyPr>
          <a:lstStyle/>
          <a:p>
            <a:r>
              <a:rPr lang="en-US" dirty="0"/>
              <a:t>Data annotation attributes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1D9899-4CD4-0582-32F4-65D884065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9" y="1139342"/>
            <a:ext cx="12192000" cy="562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81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9221E-3E7A-40E5-EAC6-B5BFED566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7044"/>
          </a:xfrm>
        </p:spPr>
        <p:txBody>
          <a:bodyPr>
            <a:normAutofit fontScale="90000"/>
          </a:bodyPr>
          <a:lstStyle/>
          <a:p>
            <a:r>
              <a:rPr lang="en-US" dirty="0"/>
              <a:t>Validation based on data annotation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3161E3-00CF-E586-5AAB-C3E06DA04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7358"/>
            <a:ext cx="12192000" cy="412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864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BB42B-2049-B1C1-E8B6-B3FBB26C0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5032"/>
          </a:xfrm>
        </p:spPr>
        <p:txBody>
          <a:bodyPr>
            <a:normAutofit fontScale="90000"/>
          </a:bodyPr>
          <a:lstStyle/>
          <a:p>
            <a:r>
              <a:rPr lang="en-US" dirty="0"/>
              <a:t>Nullable for description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D237F0-62AA-B9B8-B264-F95AB557C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6657"/>
            <a:ext cx="12192000" cy="374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43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49EC0-FB7C-9A10-CCDC-6919284BD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90616"/>
          </a:xfrm>
        </p:spPr>
        <p:txBody>
          <a:bodyPr/>
          <a:lstStyle/>
          <a:p>
            <a:r>
              <a:rPr lang="en-US" dirty="0"/>
              <a:t>Nullable for description - 2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E2196B-084F-16FF-41BF-0093009B7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0" y="1472950"/>
            <a:ext cx="12192000" cy="417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725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3CD62-736B-5F80-F414-1DA853DB5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63936"/>
          </a:xfrm>
        </p:spPr>
        <p:txBody>
          <a:bodyPr/>
          <a:lstStyle/>
          <a:p>
            <a:r>
              <a:rPr lang="en-US" dirty="0"/>
              <a:t>Remove nullable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5E38A5-A5E7-F582-21AE-E56B2994D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438" y="1469366"/>
            <a:ext cx="9679186" cy="3633787"/>
          </a:xfrm>
        </p:spPr>
      </p:pic>
    </p:spTree>
    <p:extLst>
      <p:ext uri="{BB962C8B-B14F-4D97-AF65-F5344CB8AC3E}">
        <p14:creationId xmlns:p14="http://schemas.microsoft.com/office/powerpoint/2010/main" val="33941927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8753-80BF-DD8C-0868-00A481D8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376367"/>
          </a:xfrm>
        </p:spPr>
        <p:txBody>
          <a:bodyPr>
            <a:normAutofit fontScale="90000"/>
          </a:bodyPr>
          <a:lstStyle/>
          <a:p>
            <a:r>
              <a:rPr lang="en-US" dirty="0"/>
              <a:t>EMPTY DESCRIPTION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68734F-15BD-4F58-00C3-84C68A846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5394"/>
            <a:ext cx="12192000" cy="511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01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AD7AD-5E55-4311-6D1B-D858B8520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7287"/>
          </a:xfrm>
        </p:spPr>
        <p:txBody>
          <a:bodyPr>
            <a:normAutofit fontScale="90000"/>
          </a:bodyPr>
          <a:lstStyle/>
          <a:p>
            <a:r>
              <a:rPr lang="en-US" dirty="0"/>
              <a:t>Cache-control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C1B718-F2FB-E7CE-86FE-0D13D912E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7948"/>
            <a:ext cx="12192000" cy="35381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E88D95-647B-CA16-B8F5-C276924BACD3}"/>
              </a:ext>
            </a:extLst>
          </p:cNvPr>
          <p:cNvSpPr txBox="1"/>
          <p:nvPr/>
        </p:nvSpPr>
        <p:spPr>
          <a:xfrm>
            <a:off x="229704" y="4874589"/>
            <a:ext cx="621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public means it can be used by both shared and private cache</a:t>
            </a:r>
          </a:p>
        </p:txBody>
      </p:sp>
    </p:spTree>
    <p:extLst>
      <p:ext uri="{BB962C8B-B14F-4D97-AF65-F5344CB8AC3E}">
        <p14:creationId xmlns:p14="http://schemas.microsoft.com/office/powerpoint/2010/main" val="33843498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E5C9D-2DB3-C844-D45D-EF06DDC01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57721"/>
          </a:xfrm>
        </p:spPr>
        <p:txBody>
          <a:bodyPr/>
          <a:lstStyle/>
          <a:p>
            <a:r>
              <a:rPr lang="en-US" dirty="0"/>
              <a:t>Customize error message - 1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76AFED-DA77-A91B-13DF-8E93EAD89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9772"/>
            <a:ext cx="12192000" cy="413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699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27413-038A-D929-056D-9EEF503F4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4670"/>
          </a:xfrm>
        </p:spPr>
        <p:txBody>
          <a:bodyPr/>
          <a:lstStyle/>
          <a:p>
            <a:r>
              <a:rPr lang="en-US" dirty="0"/>
              <a:t>Customize error message - 2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626AB9-70E5-7858-4A8A-38F256577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1574"/>
            <a:ext cx="12192000" cy="399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763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8A339-84DF-115E-ABDD-ABC96A926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18570"/>
          </a:xfrm>
        </p:spPr>
        <p:txBody>
          <a:bodyPr>
            <a:normAutofit fontScale="90000"/>
          </a:bodyPr>
          <a:lstStyle/>
          <a:p>
            <a:r>
              <a:rPr lang="en-US" dirty="0"/>
              <a:t>Set it to 422 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DC2F5-ED9D-F052-9F80-9A638C49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6" y="1115820"/>
            <a:ext cx="7182971" cy="556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9436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3819B-7BAE-FBB5-F0E1-5AF456324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9131"/>
          </a:xfrm>
        </p:spPr>
        <p:txBody>
          <a:bodyPr/>
          <a:lstStyle/>
          <a:p>
            <a:r>
              <a:rPr lang="en-US" dirty="0"/>
              <a:t>Set it to 422  - 2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75BCDB-C382-468F-9EEA-E6F394820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1288"/>
            <a:ext cx="12192000" cy="561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4343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CE36B-49AB-A6C1-B609-496614F4C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3295"/>
          </a:xfrm>
        </p:spPr>
        <p:txBody>
          <a:bodyPr/>
          <a:lstStyle/>
          <a:p>
            <a:r>
              <a:rPr lang="en-US" dirty="0"/>
              <a:t>Validation </a:t>
            </a:r>
            <a:r>
              <a:rPr lang="en-US"/>
              <a:t>for put - 1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A9451B-F318-5DE5-0ABD-B0F7DE28D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1608"/>
            <a:ext cx="12192000" cy="417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252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13A2A-AF63-16AD-5132-370EBC2AD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9618"/>
          </a:xfrm>
        </p:spPr>
        <p:txBody>
          <a:bodyPr>
            <a:normAutofit fontScale="90000"/>
          </a:bodyPr>
          <a:lstStyle/>
          <a:p>
            <a:r>
              <a:rPr lang="en-US" dirty="0"/>
              <a:t>DEFAULT POST MAN SETTINGS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DCA9D8-2E3D-091D-9D16-748ACD240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364"/>
            <a:ext cx="5448411" cy="564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45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2DE86-FEF8-DAB3-3C13-CB41FCF2A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0783"/>
          </a:xfrm>
        </p:spPr>
        <p:txBody>
          <a:bodyPr>
            <a:normAutofit fontScale="90000"/>
          </a:bodyPr>
          <a:lstStyle/>
          <a:p>
            <a:r>
              <a:rPr lang="en-US" dirty="0"/>
              <a:t>Send no cache header to off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6D1F45-B71C-2738-8E55-DAFE972C7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3616"/>
            <a:ext cx="5395227" cy="563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71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24AA-DA5F-4B87-38D1-4A239C8B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7044"/>
          </a:xfrm>
        </p:spPr>
        <p:txBody>
          <a:bodyPr>
            <a:normAutofit fontScale="90000"/>
          </a:bodyPr>
          <a:lstStyle/>
          <a:p>
            <a:r>
              <a:rPr lang="en-US" dirty="0"/>
              <a:t>For cache to work, need to use cache store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FD6D0-11DA-4A64-C2A6-6FE03667F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1964"/>
            <a:ext cx="11581622" cy="554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81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DC7D-A284-5DCC-D441-56D83CA3F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0974"/>
          </a:xfrm>
        </p:spPr>
        <p:txBody>
          <a:bodyPr>
            <a:normAutofit/>
          </a:bodyPr>
          <a:lstStyle/>
          <a:p>
            <a:r>
              <a:rPr lang="en-US" dirty="0"/>
              <a:t>OBSERVE 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B94B51-D93C-DD21-FDDF-41556B1FD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0736"/>
            <a:ext cx="12192000" cy="38965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57E2A9-7181-CCC7-A1A1-410BE9C05C5D}"/>
              </a:ext>
            </a:extLst>
          </p:cNvPr>
          <p:cNvSpPr txBox="1"/>
          <p:nvPr/>
        </p:nvSpPr>
        <p:spPr>
          <a:xfrm>
            <a:off x="163444" y="5225774"/>
            <a:ext cx="3842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 hit the backend after age expires.</a:t>
            </a:r>
          </a:p>
        </p:txBody>
      </p:sp>
    </p:spTree>
    <p:extLst>
      <p:ext uri="{BB962C8B-B14F-4D97-AF65-F5344CB8AC3E}">
        <p14:creationId xmlns:p14="http://schemas.microsoft.com/office/powerpoint/2010/main" val="2593473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9BA87-C940-EABF-78AC-78938AD04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92140"/>
          </a:xfrm>
        </p:spPr>
        <p:txBody>
          <a:bodyPr/>
          <a:lstStyle/>
          <a:p>
            <a:r>
              <a:rPr lang="en-US" dirty="0"/>
              <a:t>Cache profile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F7AC2C-C390-0CD1-D64F-EAD906F6C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591" y="1294296"/>
            <a:ext cx="12192000" cy="242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2369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580</TotalTime>
  <Words>234</Words>
  <Application>Microsoft Office PowerPoint</Application>
  <PresentationFormat>Widescreen</PresentationFormat>
  <Paragraphs>50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Franklin Gothic Book</vt:lpstr>
      <vt:lpstr>Franklin Gothic Demi</vt:lpstr>
      <vt:lpstr>Wingdings 2</vt:lpstr>
      <vt:lpstr>DividendVTI</vt:lpstr>
      <vt:lpstr>REST API Architectural constraints</vt:lpstr>
      <vt:lpstr>caching</vt:lpstr>
      <vt:lpstr>Adding cache headers</vt:lpstr>
      <vt:lpstr>Cache-control</vt:lpstr>
      <vt:lpstr>DEFAULT POST MAN SETTINGS</vt:lpstr>
      <vt:lpstr>Send no cache header to off</vt:lpstr>
      <vt:lpstr>For cache to work, need to use cache store</vt:lpstr>
      <vt:lpstr>OBSERVE AGE</vt:lpstr>
      <vt:lpstr>Cache profile - 1</vt:lpstr>
      <vt:lpstr>Cache profile - 2</vt:lpstr>
      <vt:lpstr>Cache profile - 3</vt:lpstr>
      <vt:lpstr>Marvin caching (Full support for rest api)</vt:lpstr>
      <vt:lpstr>Add NUGET PACKAGE</vt:lpstr>
      <vt:lpstr>CACHE HEADERS</vt:lpstr>
      <vt:lpstr>Comment down the response caches (Attributes)</vt:lpstr>
      <vt:lpstr>ETAG headers</vt:lpstr>
      <vt:lpstr>Global cache header configuration - 1</vt:lpstr>
      <vt:lpstr>Global cache header configuration - 2</vt:lpstr>
      <vt:lpstr>Resource level cache header configuration - 1</vt:lpstr>
      <vt:lpstr>Resource level cache header configuration - 2</vt:lpstr>
      <vt:lpstr>Resource level cache header configuration - 3</vt:lpstr>
      <vt:lpstr>Resource level cache header configuration - 4</vt:lpstr>
      <vt:lpstr>CACHE</vt:lpstr>
      <vt:lpstr>VALIDATE MODEL - 1</vt:lpstr>
      <vt:lpstr>VALIDATE MODEL - 2</vt:lpstr>
      <vt:lpstr>IMPROVE PERFORMANCE - 1</vt:lpstr>
      <vt:lpstr>IMPROVE PERFORMANCE - 2</vt:lpstr>
      <vt:lpstr>CONCURRENCY</vt:lpstr>
      <vt:lpstr>validation</vt:lpstr>
      <vt:lpstr>COureseforcreationdto</vt:lpstr>
      <vt:lpstr>COURSE ENTITY</vt:lpstr>
      <vt:lpstr>POST COURSE – Null values</vt:lpstr>
      <vt:lpstr>POST Course for Author (title too long, description null)</vt:lpstr>
      <vt:lpstr>Data annotation attributes</vt:lpstr>
      <vt:lpstr>Validation based on data annotation</vt:lpstr>
      <vt:lpstr>Nullable for description - 1</vt:lpstr>
      <vt:lpstr>Nullable for description - 2</vt:lpstr>
      <vt:lpstr>Remove nullable</vt:lpstr>
      <vt:lpstr>EMPTY DESCRIPTION</vt:lpstr>
      <vt:lpstr>Customize error message - 1</vt:lpstr>
      <vt:lpstr>Customize error message - 2</vt:lpstr>
      <vt:lpstr>Set it to 422  - 1</vt:lpstr>
      <vt:lpstr>Set it to 422  - 2</vt:lpstr>
      <vt:lpstr>Validation for put - 1</vt:lpstr>
    </vt:vector>
  </TitlesOfParts>
  <Company>Thermo Fisher Scientific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Kandula, Sandeep</dc:creator>
  <cp:lastModifiedBy>Kandula, Sandeep</cp:lastModifiedBy>
  <cp:revision>100</cp:revision>
  <dcterms:created xsi:type="dcterms:W3CDTF">2022-11-03T10:43:36Z</dcterms:created>
  <dcterms:modified xsi:type="dcterms:W3CDTF">2022-11-08T14:52:10Z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